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4" r:id="rId7"/>
    <p:sldId id="261" r:id="rId8"/>
    <p:sldId id="263" r:id="rId9"/>
    <p:sldId id="262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6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Time Spent</c:v>
                </c:pt>
              </c:strCache>
            </c:strRef>
          </c:tx>
          <c:explosion val="12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Preparation</c:v>
                </c:pt>
                <c:pt idx="1">
                  <c:v>Haircut</c:v>
                </c:pt>
                <c:pt idx="2">
                  <c:v>Cleanup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1.1</c:v>
                </c:pt>
                <c:pt idx="1">
                  <c:v>6.7</c:v>
                </c:pt>
                <c:pt idx="2">
                  <c:v>2.1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952415670263"/>
          <c:y val="0.0976499365991281"/>
          <c:w val="0.728289599918818"/>
          <c:h val="0.61651595322750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haircuts</c:v>
                </c:pt>
              </c:strCache>
            </c:strRef>
          </c:tx>
          <c:dLbls>
            <c:dLbl>
              <c:idx val="0"/>
              <c:layout>
                <c:manualLayout>
                  <c:x val="-0.0295268415948543"/>
                  <c:y val="-0.05773938694793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0277899685598628"/>
                  <c:y val="-0.05773962623258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0225793494548885"/>
                  <c:y val="-0.05166179602753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0295268415948544"/>
                  <c:y val="-0.05166179602753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2.0</c:v>
                </c:pt>
                <c:pt idx="1">
                  <c:v>1.0</c:v>
                </c:pt>
                <c:pt idx="2">
                  <c:v>2.0</c:v>
                </c:pt>
                <c:pt idx="3">
                  <c:v>2.0</c:v>
                </c:pt>
                <c:pt idx="4">
                  <c:v>1.0</c:v>
                </c:pt>
                <c:pt idx="5">
                  <c:v>2.0</c:v>
                </c:pt>
                <c:pt idx="6">
                  <c:v>1.0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2119236392"/>
        <c:axId val="-2119651960"/>
      </c:lineChart>
      <c:catAx>
        <c:axId val="-21192363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Month</a:t>
                </a:r>
              </a:p>
            </c:rich>
          </c:tx>
          <c:layout>
            <c:manualLayout>
              <c:xMode val="edge"/>
              <c:yMode val="edge"/>
              <c:x val="0.415624280719164"/>
              <c:y val="0.883547337563407"/>
            </c:manualLayout>
          </c:layout>
          <c:overlay val="0"/>
        </c:title>
        <c:numFmt formatCode="@" sourceLinked="1"/>
        <c:majorTickMark val="none"/>
        <c:minorTickMark val="none"/>
        <c:tickLblPos val="nextTo"/>
        <c:txPr>
          <a:bodyPr rot="-2700000"/>
          <a:lstStyle/>
          <a:p>
            <a:pPr>
              <a:defRPr/>
            </a:pPr>
            <a:endParaRPr lang="en-US"/>
          </a:p>
        </c:txPr>
        <c:crossAx val="-2119651960"/>
        <c:crosses val="autoZero"/>
        <c:auto val="1"/>
        <c:lblAlgn val="ctr"/>
        <c:lblOffset val="100"/>
        <c:noMultiLvlLbl val="1"/>
      </c:catAx>
      <c:valAx>
        <c:axId val="-211965196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Number of haircuts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-2119236392"/>
        <c:crosses val="autoZero"/>
        <c:crossBetween val="between"/>
        <c:majorUnit val="1.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1907AF-826F-8D46-B999-039FCB4535A1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</dgm:pt>
    <dgm:pt modelId="{5B25EF30-1349-9B4D-8DC7-2A7030D7FC3A}">
      <dgm:prSet phldrT="[Text]"/>
      <dgm:spPr/>
      <dgm:t>
        <a:bodyPr/>
        <a:lstStyle/>
        <a:p>
          <a:r>
            <a:rPr lang="en-US" dirty="0" smtClean="0"/>
            <a:t>Step 1:</a:t>
          </a:r>
        </a:p>
        <a:p>
          <a:r>
            <a:rPr lang="en-US" dirty="0" smtClean="0"/>
            <a:t>Preparation</a:t>
          </a:r>
          <a:endParaRPr lang="en-US" dirty="0"/>
        </a:p>
      </dgm:t>
    </dgm:pt>
    <dgm:pt modelId="{623BCD24-FAD6-8E42-9897-5E31F8C09CFF}" type="parTrans" cxnId="{52B4B2A4-45D3-E042-8284-600B7EAE75CC}">
      <dgm:prSet/>
      <dgm:spPr/>
      <dgm:t>
        <a:bodyPr/>
        <a:lstStyle/>
        <a:p>
          <a:endParaRPr lang="en-US"/>
        </a:p>
      </dgm:t>
    </dgm:pt>
    <dgm:pt modelId="{DA680DA9-3DD6-CD4D-9115-F2350C3ADC14}" type="sibTrans" cxnId="{52B4B2A4-45D3-E042-8284-600B7EAE75CC}">
      <dgm:prSet/>
      <dgm:spPr/>
      <dgm:t>
        <a:bodyPr/>
        <a:lstStyle/>
        <a:p>
          <a:endParaRPr lang="en-US"/>
        </a:p>
      </dgm:t>
    </dgm:pt>
    <dgm:pt modelId="{E22D0BE7-8A61-9349-9710-B4F3E8A717A7}">
      <dgm:prSet phldrT="[Text]"/>
      <dgm:spPr/>
      <dgm:t>
        <a:bodyPr/>
        <a:lstStyle/>
        <a:p>
          <a:r>
            <a:rPr lang="en-US" dirty="0" smtClean="0"/>
            <a:t>Step 2:</a:t>
          </a:r>
        </a:p>
        <a:p>
          <a:r>
            <a:rPr lang="en-US" dirty="0" smtClean="0"/>
            <a:t>The haircut</a:t>
          </a:r>
          <a:endParaRPr lang="en-US" dirty="0"/>
        </a:p>
      </dgm:t>
    </dgm:pt>
    <dgm:pt modelId="{6522F613-2DFE-A14E-8DEC-8B40F8FCB5BE}" type="parTrans" cxnId="{41D6AD5A-F8E1-BB4F-9A19-489EAC714B9B}">
      <dgm:prSet/>
      <dgm:spPr/>
      <dgm:t>
        <a:bodyPr/>
        <a:lstStyle/>
        <a:p>
          <a:endParaRPr lang="en-US"/>
        </a:p>
      </dgm:t>
    </dgm:pt>
    <dgm:pt modelId="{924CF2B7-4834-BE45-B2CC-4B01BC0BE79E}" type="sibTrans" cxnId="{41D6AD5A-F8E1-BB4F-9A19-489EAC714B9B}">
      <dgm:prSet/>
      <dgm:spPr/>
      <dgm:t>
        <a:bodyPr/>
        <a:lstStyle/>
        <a:p>
          <a:endParaRPr lang="en-US"/>
        </a:p>
      </dgm:t>
    </dgm:pt>
    <dgm:pt modelId="{4F89150F-26F9-4943-9FC8-77DA96A01825}">
      <dgm:prSet phldrT="[Text]"/>
      <dgm:spPr/>
      <dgm:t>
        <a:bodyPr/>
        <a:lstStyle/>
        <a:p>
          <a:r>
            <a:rPr lang="en-US" dirty="0" smtClean="0"/>
            <a:t>Step 3:</a:t>
          </a:r>
        </a:p>
        <a:p>
          <a:r>
            <a:rPr lang="en-US" dirty="0" smtClean="0"/>
            <a:t>Cleanup</a:t>
          </a:r>
          <a:endParaRPr lang="en-US" dirty="0"/>
        </a:p>
      </dgm:t>
    </dgm:pt>
    <dgm:pt modelId="{C7CB814C-89F3-C546-8E30-D784AD86041F}" type="parTrans" cxnId="{1EBD1122-BE15-8E47-8ACC-A73782F1FC95}">
      <dgm:prSet/>
      <dgm:spPr/>
      <dgm:t>
        <a:bodyPr/>
        <a:lstStyle/>
        <a:p>
          <a:endParaRPr lang="en-US"/>
        </a:p>
      </dgm:t>
    </dgm:pt>
    <dgm:pt modelId="{D6896B58-0DC4-CD4F-8447-66BD4D7C4BAC}" type="sibTrans" cxnId="{1EBD1122-BE15-8E47-8ACC-A73782F1FC95}">
      <dgm:prSet/>
      <dgm:spPr/>
      <dgm:t>
        <a:bodyPr/>
        <a:lstStyle/>
        <a:p>
          <a:endParaRPr lang="en-US"/>
        </a:p>
      </dgm:t>
    </dgm:pt>
    <dgm:pt modelId="{96790FB4-95E5-F245-8540-93237471F839}" type="pres">
      <dgm:prSet presAssocID="{661907AF-826F-8D46-B999-039FCB4535A1}" presName="Name0" presStyleCnt="0">
        <dgm:presLayoutVars>
          <dgm:dir/>
          <dgm:resizeHandles val="exact"/>
        </dgm:presLayoutVars>
      </dgm:prSet>
      <dgm:spPr/>
    </dgm:pt>
    <dgm:pt modelId="{DA532277-DB68-C142-ABA7-0825F01ADC13}" type="pres">
      <dgm:prSet presAssocID="{5B25EF30-1349-9B4D-8DC7-2A7030D7FC3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5B189A-1640-7B4D-BFD0-96D734464441}" type="pres">
      <dgm:prSet presAssocID="{DA680DA9-3DD6-CD4D-9115-F2350C3ADC14}" presName="sibTrans" presStyleLbl="sibTrans2D1" presStyleIdx="0" presStyleCnt="2" custLinFactNeighborX="8844" custLinFactNeighborY="-818"/>
      <dgm:spPr/>
      <dgm:t>
        <a:bodyPr/>
        <a:lstStyle/>
        <a:p>
          <a:endParaRPr lang="en-US"/>
        </a:p>
      </dgm:t>
    </dgm:pt>
    <dgm:pt modelId="{E92E8B3C-1F19-4C45-B495-84B9F4790986}" type="pres">
      <dgm:prSet presAssocID="{DA680DA9-3DD6-CD4D-9115-F2350C3ADC14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67D26095-DE64-ED47-993C-1AC8C4762004}" type="pres">
      <dgm:prSet presAssocID="{E22D0BE7-8A61-9349-9710-B4F3E8A717A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DEE136-1C81-6242-AA9D-C7D00DAE4264}" type="pres">
      <dgm:prSet presAssocID="{924CF2B7-4834-BE45-B2CC-4B01BC0BE79E}" presName="sibTrans" presStyleLbl="sibTrans2D1" presStyleIdx="1" presStyleCnt="2"/>
      <dgm:spPr/>
      <dgm:t>
        <a:bodyPr/>
        <a:lstStyle/>
        <a:p>
          <a:endParaRPr lang="en-US"/>
        </a:p>
      </dgm:t>
    </dgm:pt>
    <dgm:pt modelId="{C740A4E1-A7EC-D849-9CC2-70614539CF60}" type="pres">
      <dgm:prSet presAssocID="{924CF2B7-4834-BE45-B2CC-4B01BC0BE79E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5BA58448-6C3E-B34E-B1F1-091319DB1023}" type="pres">
      <dgm:prSet presAssocID="{4F89150F-26F9-4943-9FC8-77DA96A0182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BD1122-BE15-8E47-8ACC-A73782F1FC95}" srcId="{661907AF-826F-8D46-B999-039FCB4535A1}" destId="{4F89150F-26F9-4943-9FC8-77DA96A01825}" srcOrd="2" destOrd="0" parTransId="{C7CB814C-89F3-C546-8E30-D784AD86041F}" sibTransId="{D6896B58-0DC4-CD4F-8447-66BD4D7C4BAC}"/>
    <dgm:cxn modelId="{52B4B2A4-45D3-E042-8284-600B7EAE75CC}" srcId="{661907AF-826F-8D46-B999-039FCB4535A1}" destId="{5B25EF30-1349-9B4D-8DC7-2A7030D7FC3A}" srcOrd="0" destOrd="0" parTransId="{623BCD24-FAD6-8E42-9897-5E31F8C09CFF}" sibTransId="{DA680DA9-3DD6-CD4D-9115-F2350C3ADC14}"/>
    <dgm:cxn modelId="{6C102823-09F4-7340-92FF-DE8910B75B9B}" type="presOf" srcId="{DA680DA9-3DD6-CD4D-9115-F2350C3ADC14}" destId="{E92E8B3C-1F19-4C45-B495-84B9F4790986}" srcOrd="1" destOrd="0" presId="urn:microsoft.com/office/officeart/2005/8/layout/process1"/>
    <dgm:cxn modelId="{32994AD5-4F93-334E-A574-88C6F7317B3B}" type="presOf" srcId="{4F89150F-26F9-4943-9FC8-77DA96A01825}" destId="{5BA58448-6C3E-B34E-B1F1-091319DB1023}" srcOrd="0" destOrd="0" presId="urn:microsoft.com/office/officeart/2005/8/layout/process1"/>
    <dgm:cxn modelId="{DEE07CF7-4ACC-CB4F-BA47-8D2668223C11}" type="presOf" srcId="{661907AF-826F-8D46-B999-039FCB4535A1}" destId="{96790FB4-95E5-F245-8540-93237471F839}" srcOrd="0" destOrd="0" presId="urn:microsoft.com/office/officeart/2005/8/layout/process1"/>
    <dgm:cxn modelId="{13E8AE9E-27A2-B449-858E-7F6C12FEB549}" type="presOf" srcId="{5B25EF30-1349-9B4D-8DC7-2A7030D7FC3A}" destId="{DA532277-DB68-C142-ABA7-0825F01ADC13}" srcOrd="0" destOrd="0" presId="urn:microsoft.com/office/officeart/2005/8/layout/process1"/>
    <dgm:cxn modelId="{55183EB3-7836-2D47-8EE7-F4B52C637573}" type="presOf" srcId="{E22D0BE7-8A61-9349-9710-B4F3E8A717A7}" destId="{67D26095-DE64-ED47-993C-1AC8C4762004}" srcOrd="0" destOrd="0" presId="urn:microsoft.com/office/officeart/2005/8/layout/process1"/>
    <dgm:cxn modelId="{E30EFAE6-3962-FA4F-BBF2-A820AF3F5CEA}" type="presOf" srcId="{924CF2B7-4834-BE45-B2CC-4B01BC0BE79E}" destId="{8CDEE136-1C81-6242-AA9D-C7D00DAE4264}" srcOrd="0" destOrd="0" presId="urn:microsoft.com/office/officeart/2005/8/layout/process1"/>
    <dgm:cxn modelId="{B71A6EC5-2B7C-1A4B-B269-B9E73520C706}" type="presOf" srcId="{DA680DA9-3DD6-CD4D-9115-F2350C3ADC14}" destId="{B45B189A-1640-7B4D-BFD0-96D734464441}" srcOrd="0" destOrd="0" presId="urn:microsoft.com/office/officeart/2005/8/layout/process1"/>
    <dgm:cxn modelId="{41D6AD5A-F8E1-BB4F-9A19-489EAC714B9B}" srcId="{661907AF-826F-8D46-B999-039FCB4535A1}" destId="{E22D0BE7-8A61-9349-9710-B4F3E8A717A7}" srcOrd="1" destOrd="0" parTransId="{6522F613-2DFE-A14E-8DEC-8B40F8FCB5BE}" sibTransId="{924CF2B7-4834-BE45-B2CC-4B01BC0BE79E}"/>
    <dgm:cxn modelId="{1C6E0B3C-53EB-7C4B-9A3E-7247618E4F7B}" type="presOf" srcId="{924CF2B7-4834-BE45-B2CC-4B01BC0BE79E}" destId="{C740A4E1-A7EC-D849-9CC2-70614539CF60}" srcOrd="1" destOrd="0" presId="urn:microsoft.com/office/officeart/2005/8/layout/process1"/>
    <dgm:cxn modelId="{9E2A82C9-C4AD-5F48-A7B9-1527FC255AAE}" type="presParOf" srcId="{96790FB4-95E5-F245-8540-93237471F839}" destId="{DA532277-DB68-C142-ABA7-0825F01ADC13}" srcOrd="0" destOrd="0" presId="urn:microsoft.com/office/officeart/2005/8/layout/process1"/>
    <dgm:cxn modelId="{D14DA3FB-483C-D74F-BF47-97BF5D0D2FE5}" type="presParOf" srcId="{96790FB4-95E5-F245-8540-93237471F839}" destId="{B45B189A-1640-7B4D-BFD0-96D734464441}" srcOrd="1" destOrd="0" presId="urn:microsoft.com/office/officeart/2005/8/layout/process1"/>
    <dgm:cxn modelId="{1FE39396-3F64-2C47-9CFD-D11D2EA1BC35}" type="presParOf" srcId="{B45B189A-1640-7B4D-BFD0-96D734464441}" destId="{E92E8B3C-1F19-4C45-B495-84B9F4790986}" srcOrd="0" destOrd="0" presId="urn:microsoft.com/office/officeart/2005/8/layout/process1"/>
    <dgm:cxn modelId="{389FDC6D-0286-194B-AE1D-2557A5925FD9}" type="presParOf" srcId="{96790FB4-95E5-F245-8540-93237471F839}" destId="{67D26095-DE64-ED47-993C-1AC8C4762004}" srcOrd="2" destOrd="0" presId="urn:microsoft.com/office/officeart/2005/8/layout/process1"/>
    <dgm:cxn modelId="{277C72BC-568F-9742-B3DB-1174D1C7265F}" type="presParOf" srcId="{96790FB4-95E5-F245-8540-93237471F839}" destId="{8CDEE136-1C81-6242-AA9D-C7D00DAE4264}" srcOrd="3" destOrd="0" presId="urn:microsoft.com/office/officeart/2005/8/layout/process1"/>
    <dgm:cxn modelId="{739A7F62-AD55-564C-AD1C-F5FDA3921A5F}" type="presParOf" srcId="{8CDEE136-1C81-6242-AA9D-C7D00DAE4264}" destId="{C740A4E1-A7EC-D849-9CC2-70614539CF60}" srcOrd="0" destOrd="0" presId="urn:microsoft.com/office/officeart/2005/8/layout/process1"/>
    <dgm:cxn modelId="{E454CF26-DF82-664B-9024-8BAD3161BDF1}" type="presParOf" srcId="{96790FB4-95E5-F245-8540-93237471F839}" destId="{5BA58448-6C3E-B34E-B1F1-091319DB102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532277-DB68-C142-ABA7-0825F01ADC13}">
      <dsp:nvSpPr>
        <dsp:cNvPr id="0" name=""/>
        <dsp:cNvSpPr/>
      </dsp:nvSpPr>
      <dsp:spPr>
        <a:xfrm>
          <a:off x="7233" y="1614418"/>
          <a:ext cx="2161877" cy="1297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Step 1: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Preparation</a:t>
          </a:r>
          <a:endParaRPr lang="en-US" sz="3000" kern="1200" dirty="0"/>
        </a:p>
      </dsp:txBody>
      <dsp:txXfrm>
        <a:off x="45225" y="1652410"/>
        <a:ext cx="2085893" cy="1221142"/>
      </dsp:txXfrm>
    </dsp:sp>
    <dsp:sp modelId="{B45B189A-1640-7B4D-BFD0-96D734464441}">
      <dsp:nvSpPr>
        <dsp:cNvPr id="0" name=""/>
        <dsp:cNvSpPr/>
      </dsp:nvSpPr>
      <dsp:spPr>
        <a:xfrm>
          <a:off x="2425831" y="1990523"/>
          <a:ext cx="458317" cy="5361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2425831" y="2097752"/>
        <a:ext cx="320822" cy="321687"/>
      </dsp:txXfrm>
    </dsp:sp>
    <dsp:sp modelId="{67D26095-DE64-ED47-993C-1AC8C4762004}">
      <dsp:nvSpPr>
        <dsp:cNvPr id="0" name=""/>
        <dsp:cNvSpPr/>
      </dsp:nvSpPr>
      <dsp:spPr>
        <a:xfrm>
          <a:off x="3033861" y="1614418"/>
          <a:ext cx="2161877" cy="1297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Step 2: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The haircut</a:t>
          </a:r>
          <a:endParaRPr lang="en-US" sz="3000" kern="1200" dirty="0"/>
        </a:p>
      </dsp:txBody>
      <dsp:txXfrm>
        <a:off x="3071853" y="1652410"/>
        <a:ext cx="2085893" cy="1221142"/>
      </dsp:txXfrm>
    </dsp:sp>
    <dsp:sp modelId="{8CDEE136-1C81-6242-AA9D-C7D00DAE4264}">
      <dsp:nvSpPr>
        <dsp:cNvPr id="0" name=""/>
        <dsp:cNvSpPr/>
      </dsp:nvSpPr>
      <dsp:spPr>
        <a:xfrm>
          <a:off x="5411926" y="1994908"/>
          <a:ext cx="458317" cy="5361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5411926" y="2102137"/>
        <a:ext cx="320822" cy="321687"/>
      </dsp:txXfrm>
    </dsp:sp>
    <dsp:sp modelId="{5BA58448-6C3E-B34E-B1F1-091319DB1023}">
      <dsp:nvSpPr>
        <dsp:cNvPr id="0" name=""/>
        <dsp:cNvSpPr/>
      </dsp:nvSpPr>
      <dsp:spPr>
        <a:xfrm>
          <a:off x="6060489" y="1614418"/>
          <a:ext cx="2161877" cy="1297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Step 3: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Cleanup</a:t>
          </a:r>
          <a:endParaRPr lang="en-US" sz="3000" kern="1200" dirty="0"/>
        </a:p>
      </dsp:txBody>
      <dsp:txXfrm>
        <a:off x="6098481" y="1652410"/>
        <a:ext cx="2085893" cy="12211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083B-BD4A-A94F-8784-987580A0AA7B}" type="datetimeFigureOut">
              <a:rPr lang="en-US" smtClean="0"/>
              <a:t>7/22/18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3CA18-3D45-4D4A-832D-3E646E87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629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083B-BD4A-A94F-8784-987580A0AA7B}" type="datetimeFigureOut">
              <a:rPr lang="en-US" smtClean="0"/>
              <a:t>7/22/18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3CA18-3D45-4D4A-832D-3E646E87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913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083B-BD4A-A94F-8784-987580A0AA7B}" type="datetimeFigureOut">
              <a:rPr lang="en-US" smtClean="0"/>
              <a:t>7/22/18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3CA18-3D45-4D4A-832D-3E646E87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06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083B-BD4A-A94F-8784-987580A0AA7B}" type="datetimeFigureOut">
              <a:rPr lang="en-US" smtClean="0"/>
              <a:t>7/22/18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3CA18-3D45-4D4A-832D-3E646E87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982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083B-BD4A-A94F-8784-987580A0AA7B}" type="datetimeFigureOut">
              <a:rPr lang="en-US" smtClean="0"/>
              <a:t>7/22/18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3CA18-3D45-4D4A-832D-3E646E87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861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083B-BD4A-A94F-8784-987580A0AA7B}" type="datetimeFigureOut">
              <a:rPr lang="en-US" smtClean="0"/>
              <a:t>7/22/18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3CA18-3D45-4D4A-832D-3E646E87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524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083B-BD4A-A94F-8784-987580A0AA7B}" type="datetimeFigureOut">
              <a:rPr lang="en-US" smtClean="0"/>
              <a:t>7/22/18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3CA18-3D45-4D4A-832D-3E646E87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414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083B-BD4A-A94F-8784-987580A0AA7B}" type="datetimeFigureOut">
              <a:rPr lang="en-US" smtClean="0"/>
              <a:t>7/22/18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3CA18-3D45-4D4A-832D-3E646E87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421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083B-BD4A-A94F-8784-987580A0AA7B}" type="datetimeFigureOut">
              <a:rPr lang="en-US" smtClean="0"/>
              <a:t>7/22/18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3CA18-3D45-4D4A-832D-3E646E87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1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083B-BD4A-A94F-8784-987580A0AA7B}" type="datetimeFigureOut">
              <a:rPr lang="en-US" smtClean="0"/>
              <a:t>7/22/18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3CA18-3D45-4D4A-832D-3E646E87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695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083B-BD4A-A94F-8784-987580A0AA7B}" type="datetimeFigureOut">
              <a:rPr lang="en-US" smtClean="0"/>
              <a:t>7/22/18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3CA18-3D45-4D4A-832D-3E646E87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546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083B-BD4A-A94F-8784-987580A0AA7B}" type="datetimeFigureOut">
              <a:rPr lang="en-US" smtClean="0"/>
              <a:t>7/22/18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3CA18-3D45-4D4A-832D-3E646E87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641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5" Type="http://schemas.openxmlformats.org/officeDocument/2006/relationships/diagramData" Target="../diagrams/data1.xml"/><Relationship Id="rId6" Type="http://schemas.openxmlformats.org/officeDocument/2006/relationships/diagramLayout" Target="../diagrams/layout1.xml"/><Relationship Id="rId7" Type="http://schemas.openxmlformats.org/officeDocument/2006/relationships/diagramQuickStyle" Target="../diagrams/quickStyle1.xml"/><Relationship Id="rId8" Type="http://schemas.openxmlformats.org/officeDocument/2006/relationships/diagramColors" Target="../diagrams/colors1.xml"/><Relationship Id="rId9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Cutting My Hair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61386"/>
            <a:ext cx="6400800" cy="302361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Sample posted to personal website, July 2018</a:t>
            </a:r>
            <a:endParaRPr 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196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0929"/>
            <a:ext cx="8229600" cy="4525963"/>
          </a:xfrm>
        </p:spPr>
        <p:txBody>
          <a:bodyPr/>
          <a:lstStyle/>
          <a:p>
            <a:r>
              <a:rPr lang="en-US" dirty="0" smtClean="0"/>
              <a:t>I’ve developed a routine for cutting my hair</a:t>
            </a:r>
          </a:p>
          <a:p>
            <a:r>
              <a:rPr lang="en-US" dirty="0" smtClean="0"/>
              <a:t>I enjoy listening to music while I cut my hair</a:t>
            </a:r>
          </a:p>
          <a:p>
            <a:r>
              <a:rPr lang="en-US" dirty="0" smtClean="0"/>
              <a:t>Cleaning up after is important</a:t>
            </a:r>
            <a:endParaRPr lang="en-US" dirty="0"/>
          </a:p>
        </p:txBody>
      </p:sp>
      <p:pic>
        <p:nvPicPr>
          <p:cNvPr id="4" name="Picture 3" descr="81UCJqQxF-L._SY355_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948" y="3925464"/>
            <a:ext cx="2511428" cy="251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76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13 0.01457 C 0.21399 0.00972 0.25616 0.00347 0.29834 -0.00694 C 0.30493 -0.01156 0.3117 -0.01665 0.31899 -0.01874 C 0.32472 -0.0266 0.3301 -0.03493 0.33374 -0.04441 C 0.33635 -0.06454 0.34086 -0.08582 0.33079 -0.1034 C 0.32836 -0.11404 0.33062 -0.10849 0.32055 -0.11728 C 0.30892 -0.12769 0.29712 -0.13671 0.28497 -0.14481 C 0.27473 -0.15175 0.26207 -0.15984 0.25113 -0.16447 C 0.23274 -0.17256 0.20688 -0.17349 0.18761 -0.17627 C 0.1595 -0.18066 0.13138 -0.18714 0.10327 -0.18806 C 0.07793 -0.18922 0.05276 -0.18945 0.02795 -0.19014 C 0.01354 -0.19084 -0.00052 -0.19153 -0.01475 -0.192 C -0.08295 -0.20217 -0.15203 -0.19917 -0.22023 -0.19986 C -0.25893 -0.20333 -0.29712 -0.20495 -0.3353 -0.21166 C -0.34606 -0.21675 -0.35716 -0.21906 -0.36792 -0.22345 C -0.37539 -0.23016 -0.3832 -0.23271 -0.39153 -0.23525 C -0.39812 -0.23965 -0.40489 -0.24381 -0.41062 -0.24913 C -0.41096 -0.25029 -0.41357 -0.25977 -0.41357 -0.26093 C -0.41357 -0.27134 -0.40524 -0.27573 -0.40038 -0.28059 C -0.39205 -0.28938 -0.38302 -0.29563 -0.37382 -0.30234 C -0.36463 -0.30951 -0.35439 -0.31113 -0.34415 -0.31598 C -0.33339 -0.3213 -0.32245 -0.32639 -0.31169 -0.33171 C -0.30545 -0.33518 -0.29937 -0.3405 -0.2926 -0.34166 C -0.26414 -0.34767 -0.23741 -0.3523 -0.20826 -0.35531 C -0.17702 -0.35878 -0.19732 -0.35716 -0.15515 -0.35924 C -0.09059 -0.36271 -0.13276 -0.35993 -0.08278 -0.36317 C -0.0538 -0.36202 -0.02291 -0.3634 0.0059 -0.35739 C 0.04235 -0.35808 0.0788 -0.35831 0.11524 -0.35924 C 0.15394 -0.36063 0.19282 -0.36965 0.23187 -0.37127 C 0.26172 -0.37266 0.32194 -0.3752 0.32194 -0.3752 C 0.34502 -0.38052 0.36793 -0.3833 0.39136 -0.38492 C 0.40698 -0.38769 0.39917 -0.387 0.41496 -0.387 " pathEditMode="relative" ptsTypes="fffffffffffffffffffffffffffffff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1701"/>
            <a:ext cx="8229600" cy="4525963"/>
          </a:xfrm>
        </p:spPr>
        <p:txBody>
          <a:bodyPr/>
          <a:lstStyle/>
          <a:p>
            <a:r>
              <a:rPr lang="en-US" dirty="0" smtClean="0"/>
              <a:t>Thank you to my brother for cutting my hair when I was younger and for helping me figure out how to cut my own hair</a:t>
            </a:r>
            <a:endParaRPr lang="en-US" dirty="0"/>
          </a:p>
        </p:txBody>
      </p:sp>
      <p:pic>
        <p:nvPicPr>
          <p:cNvPr id="4" name="Picture 3" descr="Unknown-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19" y="3397960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195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257" y="1619733"/>
            <a:ext cx="6944980" cy="4533328"/>
          </a:xfrm>
        </p:spPr>
        <p:txBody>
          <a:bodyPr>
            <a:normAutofit/>
          </a:bodyPr>
          <a:lstStyle/>
          <a:p>
            <a:r>
              <a:rPr lang="en-US" dirty="0" smtClean="0"/>
              <a:t>I just gave myself a haircut on July 17</a:t>
            </a:r>
          </a:p>
          <a:p>
            <a:r>
              <a:rPr lang="en-US" dirty="0" smtClean="0"/>
              <a:t>I’ve been cutting my own hair for the last 20 years</a:t>
            </a:r>
          </a:p>
          <a:p>
            <a:r>
              <a:rPr lang="en-US" dirty="0" smtClean="0"/>
              <a:t>I generally give myself a haircut every two to four weeks</a:t>
            </a:r>
          </a:p>
          <a:p>
            <a:r>
              <a:rPr lang="en-US" dirty="0" smtClean="0"/>
              <a:t>I’ve developed somewhat of a routine for cutting my hair</a:t>
            </a:r>
          </a:p>
        </p:txBody>
      </p:sp>
      <p:pic>
        <p:nvPicPr>
          <p:cNvPr id="6" name="Picture 5" descr="Barber-pole-0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945" y="1870399"/>
            <a:ext cx="1760041" cy="352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337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7227" y="3979001"/>
            <a:ext cx="1608535" cy="16893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502" y="4044412"/>
            <a:ext cx="1577616" cy="1656902"/>
          </a:xfrm>
          <a:prstGeom prst="rect">
            <a:avLst/>
          </a:prstGeom>
        </p:spPr>
      </p:pic>
      <p:pic>
        <p:nvPicPr>
          <p:cNvPr id="3" name="Picture 2" descr="coby_cr_201_portable_am_fm_shortwave_radio_118100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33" y="3909208"/>
            <a:ext cx="1697432" cy="1697432"/>
          </a:xfrm>
          <a:prstGeom prst="rect">
            <a:avLst/>
          </a:prstGeom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3188549"/>
              </p:ext>
            </p:extLst>
          </p:nvPr>
        </p:nvGraphicFramePr>
        <p:xfrm>
          <a:off x="457200" y="87133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Haircutting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51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A532277-DB68-C142-ABA7-0825F01ADC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45B189A-1640-7B4D-BFD0-96D7344644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7D26095-DE64-ED47-993C-1AC8C4762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CDEE136-1C81-6242-AA9D-C7D00DAE42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BA58448-6C3E-B34E-B1F1-091319DB10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Preparation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560" y="1708280"/>
            <a:ext cx="8229600" cy="4525963"/>
          </a:xfrm>
        </p:spPr>
        <p:txBody>
          <a:bodyPr/>
          <a:lstStyle/>
          <a:p>
            <a:r>
              <a:rPr lang="en-US" dirty="0" smtClean="0"/>
              <a:t>Turn radio on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Clean clippers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Choose guards to use</a:t>
            </a:r>
          </a:p>
          <a:p>
            <a:endParaRPr lang="en-US" dirty="0"/>
          </a:p>
        </p:txBody>
      </p:sp>
      <p:pic>
        <p:nvPicPr>
          <p:cNvPr id="6" name="Picture 5" descr="coby_cr_201_portable_am_fm_shortwave_radio_11810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964" y="1207243"/>
            <a:ext cx="1789025" cy="1789025"/>
          </a:xfrm>
          <a:prstGeom prst="rect">
            <a:avLst/>
          </a:prstGeom>
        </p:spPr>
      </p:pic>
      <p:pic>
        <p:nvPicPr>
          <p:cNvPr id="7" name="Picture 6" descr="565cad9b-00f3-4e78-978b-ad5e9246639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231" y="3158388"/>
            <a:ext cx="2364536" cy="1573895"/>
          </a:xfrm>
          <a:prstGeom prst="rect">
            <a:avLst/>
          </a:prstGeom>
        </p:spPr>
      </p:pic>
      <p:pic>
        <p:nvPicPr>
          <p:cNvPr id="8" name="Picture 7" descr="hair-clippers-guide-length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562" y="4943518"/>
            <a:ext cx="2042233" cy="147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781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The Haircut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084" y="1322159"/>
            <a:ext cx="5005946" cy="4735977"/>
          </a:xfrm>
        </p:spPr>
        <p:txBody>
          <a:bodyPr>
            <a:normAutofit/>
          </a:bodyPr>
          <a:lstStyle/>
          <a:p>
            <a:r>
              <a:rPr lang="en-US" dirty="0" smtClean="0"/>
              <a:t>Cut sides with clippers, using a guard (size 3 to 8)</a:t>
            </a:r>
          </a:p>
          <a:p>
            <a:endParaRPr lang="en-US" dirty="0" smtClean="0"/>
          </a:p>
          <a:p>
            <a:r>
              <a:rPr lang="en-US" dirty="0" smtClean="0"/>
              <a:t>Trim top with scissors</a:t>
            </a:r>
          </a:p>
          <a:p>
            <a:endParaRPr lang="en-US" dirty="0" smtClean="0"/>
          </a:p>
          <a:p>
            <a:r>
              <a:rPr lang="en-US" dirty="0" smtClean="0"/>
              <a:t>Cut sides closer with clippers, using a guard (size 1), and blend layers</a:t>
            </a: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57200" y="6071646"/>
            <a:ext cx="83388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Images from </a:t>
            </a:r>
            <a:r>
              <a:rPr lang="en-US" sz="1600" dirty="0" err="1"/>
              <a:t>WikiHow</a:t>
            </a:r>
            <a:r>
              <a:rPr lang="en-US" sz="1600" dirty="0"/>
              <a:t> [https://</a:t>
            </a:r>
            <a:r>
              <a:rPr lang="en-US" sz="1600" dirty="0" err="1"/>
              <a:t>www.wikihow.com</a:t>
            </a:r>
            <a:r>
              <a:rPr lang="en-US" sz="1600" dirty="0"/>
              <a:t>/Cut-Your-Own-Hair-(Men)] </a:t>
            </a:r>
            <a:r>
              <a:rPr lang="en-US" sz="1600" dirty="0" smtClean="0"/>
              <a:t>and </a:t>
            </a:r>
            <a:r>
              <a:rPr lang="en-US" sz="1600" dirty="0"/>
              <a:t>are republished under Creative Commons license 3.0 </a:t>
            </a:r>
            <a:r>
              <a:rPr lang="en-US" sz="1600" dirty="0" smtClean="0"/>
              <a:t>(</a:t>
            </a:r>
            <a:r>
              <a:rPr lang="en-US" sz="1600" dirty="0"/>
              <a:t>http://</a:t>
            </a:r>
            <a:r>
              <a:rPr lang="en-US" sz="1600" dirty="0" err="1"/>
              <a:t>creativecommons.org</a:t>
            </a:r>
            <a:r>
              <a:rPr lang="en-US" sz="1600" dirty="0"/>
              <a:t>/licenses/by-</a:t>
            </a:r>
            <a:r>
              <a:rPr lang="en-US" sz="1600" dirty="0" err="1"/>
              <a:t>nc</a:t>
            </a:r>
            <a:r>
              <a:rPr lang="en-US" sz="1600" dirty="0"/>
              <a:t>-</a:t>
            </a:r>
            <a:r>
              <a:rPr lang="en-US" sz="1600" dirty="0" err="1"/>
              <a:t>sa</a:t>
            </a:r>
            <a:r>
              <a:rPr lang="en-US" sz="1600" dirty="0"/>
              <a:t>/3.0/</a:t>
            </a:r>
            <a:r>
              <a:rPr lang="en-US" sz="1600" dirty="0" smtClean="0"/>
              <a:t>)</a:t>
            </a:r>
            <a:endParaRPr lang="en-US" sz="1600" dirty="0"/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" name="Picture 9" descr="aid4095407-v4-728px-Cut-Your-Own-Hair-(Men)-Step-10-Version-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644" y="4309681"/>
            <a:ext cx="1639211" cy="1229408"/>
          </a:xfrm>
          <a:prstGeom prst="rect">
            <a:avLst/>
          </a:prstGeom>
        </p:spPr>
      </p:pic>
      <p:pic>
        <p:nvPicPr>
          <p:cNvPr id="11" name="Picture 10" descr="aid4095407-v4-728px-Cut-Your-Own-Hair-(Men)-Step-12-Version-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645" y="2810075"/>
            <a:ext cx="1639210" cy="1229407"/>
          </a:xfrm>
          <a:prstGeom prst="rect">
            <a:avLst/>
          </a:prstGeom>
        </p:spPr>
      </p:pic>
      <p:pic>
        <p:nvPicPr>
          <p:cNvPr id="12" name="Picture 11" descr="aid4095407-v4-728px-Cut-Your-Own-Hair-(Men)-Step-10-Version-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645" y="1322159"/>
            <a:ext cx="1639211" cy="122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414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Cleanup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8479"/>
            <a:ext cx="5285246" cy="4525963"/>
          </a:xfrm>
        </p:spPr>
        <p:txBody>
          <a:bodyPr/>
          <a:lstStyle/>
          <a:p>
            <a:r>
              <a:rPr lang="en-US" dirty="0" smtClean="0"/>
              <a:t>Brush hair off</a:t>
            </a:r>
          </a:p>
          <a:p>
            <a:r>
              <a:rPr lang="en-US" dirty="0" smtClean="0"/>
              <a:t>Clean hair from sink with sponge</a:t>
            </a:r>
          </a:p>
          <a:p>
            <a:r>
              <a:rPr lang="en-US" dirty="0" smtClean="0"/>
              <a:t>Vacuum hair off floor</a:t>
            </a:r>
          </a:p>
          <a:p>
            <a:r>
              <a:rPr lang="en-US" dirty="0" smtClean="0"/>
              <a:t>Clean and oil clippers</a:t>
            </a:r>
            <a:endParaRPr lang="en-US" dirty="0"/>
          </a:p>
        </p:txBody>
      </p:sp>
      <p:pic>
        <p:nvPicPr>
          <p:cNvPr id="7" name="Picture 6" descr="giph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214" y="2158999"/>
            <a:ext cx="3177439" cy="317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071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Division of Time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6020410"/>
              </p:ext>
            </p:extLst>
          </p:nvPr>
        </p:nvGraphicFramePr>
        <p:xfrm>
          <a:off x="662070" y="1202388"/>
          <a:ext cx="7688121" cy="3295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335360"/>
            <a:ext cx="8229600" cy="198067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Preparation: approximately 11%, on average, of total time</a:t>
            </a:r>
          </a:p>
          <a:p>
            <a:r>
              <a:rPr lang="en-US" dirty="0" smtClean="0"/>
              <a:t>Actual haircut: approximately 68% of total time</a:t>
            </a:r>
          </a:p>
          <a:p>
            <a:r>
              <a:rPr lang="en-US" dirty="0" smtClean="0"/>
              <a:t>Cleanup: approximately 21% of total time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361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Number of Haircuts Each Month </a:t>
            </a:r>
            <a:br>
              <a:rPr lang="en-US" dirty="0" smtClean="0"/>
            </a:br>
            <a:r>
              <a:rPr lang="en-US" dirty="0" smtClean="0"/>
              <a:t>Thus Far in 2018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0650344"/>
              </p:ext>
            </p:extLst>
          </p:nvPr>
        </p:nvGraphicFramePr>
        <p:xfrm>
          <a:off x="1374809" y="1417638"/>
          <a:ext cx="7311991" cy="4179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916004" y="5192372"/>
            <a:ext cx="7311991" cy="16581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5597671"/>
            <a:ext cx="8229600" cy="1980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 generally cut my hair once or twice every month</a:t>
            </a:r>
          </a:p>
        </p:txBody>
      </p:sp>
    </p:spTree>
    <p:extLst>
      <p:ext uri="{BB962C8B-B14F-4D97-AF65-F5344CB8AC3E}">
        <p14:creationId xmlns:p14="http://schemas.microsoft.com/office/powerpoint/2010/main" val="90834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Haircuts in Spring 2018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558761"/>
            <a:ext cx="8229600" cy="1575553"/>
          </a:xfrm>
        </p:spPr>
        <p:txBody>
          <a:bodyPr/>
          <a:lstStyle/>
          <a:p>
            <a:r>
              <a:rPr lang="en-US" dirty="0" smtClean="0"/>
              <a:t>Below is a sample of data on four of my haircuts this spring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098893"/>
              </p:ext>
            </p:extLst>
          </p:nvPr>
        </p:nvGraphicFramePr>
        <p:xfrm>
          <a:off x="1605069" y="3001165"/>
          <a:ext cx="6096000" cy="267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Haircut</a:t>
                      </a:r>
                      <a:r>
                        <a:rPr lang="en-US" baseline="0" dirty="0" smtClean="0"/>
                        <a:t> number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Weight of hair cut (oz.)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Time spent, including preparation</a:t>
                      </a:r>
                      <a:r>
                        <a:rPr lang="en-US" baseline="0" dirty="0" smtClean="0"/>
                        <a:t> and cleanup (min.)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ontent Placeholder 9"/>
          <p:cNvSpPr txBox="1">
            <a:spLocks/>
          </p:cNvSpPr>
          <p:nvPr/>
        </p:nvSpPr>
        <p:spPr>
          <a:xfrm>
            <a:off x="609600" y="6070223"/>
            <a:ext cx="8229600" cy="15755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600" dirty="0" smtClean="0"/>
              <a:t>Data made up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94630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4390</TotalTime>
  <Words>349</Words>
  <Application>Microsoft Macintosh PowerPoint</Application>
  <PresentationFormat>On-screen Show (4:3)</PresentationFormat>
  <Paragraphs>70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Cutting My Hair</vt:lpstr>
      <vt:lpstr>Background</vt:lpstr>
      <vt:lpstr>The Haircutting Process</vt:lpstr>
      <vt:lpstr>Step 1: Preparation</vt:lpstr>
      <vt:lpstr>Step 2: The Haircut</vt:lpstr>
      <vt:lpstr>Step 3: Cleanup</vt:lpstr>
      <vt:lpstr>Division of Time</vt:lpstr>
      <vt:lpstr>Number of Haircuts Each Month  Thus Far in 2018</vt:lpstr>
      <vt:lpstr>Haircuts in Spring 2018</vt:lpstr>
      <vt:lpstr>Conclusion</vt:lpstr>
      <vt:lpstr>Acknowledgments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</dc:creator>
  <cp:lastModifiedBy>ST</cp:lastModifiedBy>
  <cp:revision>90</cp:revision>
  <dcterms:created xsi:type="dcterms:W3CDTF">2018-07-19T15:38:25Z</dcterms:created>
  <dcterms:modified xsi:type="dcterms:W3CDTF">2018-07-23T03:26:18Z</dcterms:modified>
</cp:coreProperties>
</file>