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4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0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7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2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2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5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3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1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4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6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3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BFAF-6193-CA4F-9275-16E849C38A70}" type="datetimeFigureOut">
              <a:rPr lang="en-US" smtClean="0"/>
              <a:t>6/27/18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07489-5C4C-C34E-9970-AC22B99D95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47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My First Website:</a:t>
            </a:r>
            <a:br>
              <a:rPr lang="en-US" dirty="0" smtClean="0"/>
            </a:br>
            <a:r>
              <a:rPr lang="en-US" dirty="0" smtClean="0"/>
              <a:t>A Presentation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49" y="3436328"/>
            <a:ext cx="2036911" cy="17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952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3662"/>
            <a:ext cx="8229600" cy="4297304"/>
          </a:xfrm>
        </p:spPr>
        <p:txBody>
          <a:bodyPr>
            <a:normAutofit/>
          </a:bodyPr>
          <a:lstStyle/>
          <a:p>
            <a:r>
              <a:rPr lang="en-US" dirty="0" smtClean="0"/>
              <a:t>I have an interview for a </a:t>
            </a:r>
            <a:r>
              <a:rPr lang="en-US" dirty="0"/>
              <a:t>technical writer/editor </a:t>
            </a:r>
            <a:r>
              <a:rPr lang="en-US" dirty="0" smtClean="0"/>
              <a:t>position on July 3, and I created a website primarily to demonstrate my comfort with technology.</a:t>
            </a:r>
          </a:p>
          <a:p>
            <a:r>
              <a:rPr lang="en-US" dirty="0" smtClean="0"/>
              <a:t>This presentation outlines the steps I took and serves as a sample of my writing.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92" y="1159947"/>
            <a:ext cx="1514794" cy="14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2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86" y="405225"/>
            <a:ext cx="8229600" cy="1143000"/>
          </a:xfrm>
        </p:spPr>
        <p:txBody>
          <a:bodyPr/>
          <a:lstStyle/>
          <a:p>
            <a:r>
              <a:rPr lang="en-US" dirty="0" smtClean="0"/>
              <a:t>Starting Out: The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2" y="2787707"/>
            <a:ext cx="8229600" cy="37592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 spent approximately 30 minutes thinking of an appropriate URL. What would convey that I put thought into the project but that I wasn’t taking myself too seriously?</a:t>
            </a:r>
          </a:p>
          <a:p>
            <a:r>
              <a:rPr lang="en-US" sz="2800" dirty="0" smtClean="0"/>
              <a:t>My first choice, workbysteve.com, was taken by a repairman. I decided on sitebysteve.com to demonstrate this was an exercise principally about the creation of </a:t>
            </a:r>
            <a:r>
              <a:rPr lang="en-US" sz="2800" dirty="0"/>
              <a:t>a</a:t>
            </a:r>
            <a:r>
              <a:rPr lang="en-US" sz="2800" dirty="0" smtClean="0"/>
              <a:t> website.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92" y="1361552"/>
            <a:ext cx="1908304" cy="13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6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Forward: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53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 Googled “how to create a website” and read different recommendations. I als</a:t>
            </a:r>
            <a:r>
              <a:rPr lang="en-US" sz="2800" dirty="0"/>
              <a:t>o</a:t>
            </a:r>
            <a:r>
              <a:rPr lang="en-US" sz="2800" dirty="0" smtClean="0"/>
              <a:t> searched for YouTube videos, considering the number of views might give an indication of the video’s legitimacy; also, this would allow me to navigate through </a:t>
            </a:r>
            <a:r>
              <a:rPr lang="en-US" sz="2800" dirty="0" smtClean="0"/>
              <a:t>instructiona</a:t>
            </a:r>
            <a:r>
              <a:rPr lang="en-US" sz="2800" dirty="0" smtClean="0"/>
              <a:t>l </a:t>
            </a:r>
            <a:r>
              <a:rPr lang="en-US" sz="2800" dirty="0" smtClean="0"/>
              <a:t>pages </a:t>
            </a:r>
            <a:r>
              <a:rPr lang="en-US" sz="2800" dirty="0" smtClean="0"/>
              <a:t>while listening to the videos.</a:t>
            </a:r>
          </a:p>
          <a:p>
            <a:r>
              <a:rPr lang="en-US" sz="2800" dirty="0" smtClean="0"/>
              <a:t>I </a:t>
            </a:r>
            <a:r>
              <a:rPr lang="en-US" sz="2800" dirty="0" smtClean="0"/>
              <a:t>searched for </a:t>
            </a:r>
            <a:r>
              <a:rPr lang="en-US" sz="2800" dirty="0" smtClean="0"/>
              <a:t>recommendations on </a:t>
            </a:r>
            <a:r>
              <a:rPr lang="en-US" sz="2800" dirty="0" smtClean="0"/>
              <a:t>hosting </a:t>
            </a:r>
            <a:r>
              <a:rPr lang="en-US" sz="2800" dirty="0" smtClean="0"/>
              <a:t>platforms </a:t>
            </a:r>
            <a:r>
              <a:rPr lang="en-US" sz="2800" dirty="0" smtClean="0"/>
              <a:t>and decided </a:t>
            </a:r>
            <a:r>
              <a:rPr lang="en-US" sz="2800" dirty="0" smtClean="0"/>
              <a:t>on one that received positive </a:t>
            </a:r>
            <a:r>
              <a:rPr lang="en-US" sz="2800" dirty="0" smtClean="0"/>
              <a:t>reviews </a:t>
            </a:r>
            <a:r>
              <a:rPr lang="en-US" sz="2800" dirty="0" smtClean="0"/>
              <a:t>from </a:t>
            </a:r>
            <a:r>
              <a:rPr lang="en-US" sz="2800" dirty="0" smtClean="0"/>
              <a:t>several </a:t>
            </a:r>
            <a:r>
              <a:rPr lang="en-US" sz="2800" dirty="0" smtClean="0"/>
              <a:t>sources.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5435011" y="1246165"/>
            <a:ext cx="655195" cy="65519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338967" y="1246165"/>
            <a:ext cx="655195" cy="65519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156835" y="1246165"/>
            <a:ext cx="655195" cy="65519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8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Features: </a:t>
            </a:r>
            <a:br>
              <a:rPr lang="en-US" dirty="0" smtClean="0"/>
            </a:br>
            <a:r>
              <a:rPr lang="en-US" dirty="0" smtClean="0"/>
              <a:t>Working with 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0171"/>
            <a:ext cx="8229600" cy="3683089"/>
          </a:xfrm>
        </p:spPr>
        <p:txBody>
          <a:bodyPr/>
          <a:lstStyle/>
          <a:p>
            <a:r>
              <a:rPr lang="en-US" dirty="0" smtClean="0"/>
              <a:t>After following the prompts from the hosting platform, I began to build my site through WordPress.</a:t>
            </a:r>
          </a:p>
          <a:p>
            <a:r>
              <a:rPr lang="en-US" dirty="0" smtClean="0"/>
              <a:t>I considered what content to display as well as the design of the site when installing the different features.</a:t>
            </a:r>
            <a:endParaRPr lang="en-US" dirty="0"/>
          </a:p>
        </p:txBody>
      </p:sp>
      <p:pic>
        <p:nvPicPr>
          <p:cNvPr id="4" name="Picture 3" descr="WordPress_blue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16" y="1548236"/>
            <a:ext cx="741511" cy="7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Highlight: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7606"/>
            <a:ext cx="8229600" cy="3845040"/>
          </a:xfrm>
        </p:spPr>
        <p:txBody>
          <a:bodyPr/>
          <a:lstStyle/>
          <a:p>
            <a:r>
              <a:rPr lang="en-US" dirty="0" smtClean="0"/>
              <a:t>The site is a good platform to present additional samples of my writing.</a:t>
            </a:r>
          </a:p>
          <a:p>
            <a:r>
              <a:rPr lang="en-US" dirty="0" smtClean="0"/>
              <a:t>I’ll document </a:t>
            </a:r>
            <a:r>
              <a:rPr lang="en-US" dirty="0" smtClean="0"/>
              <a:t>just everyday </a:t>
            </a:r>
            <a:r>
              <a:rPr lang="en-US" dirty="0" smtClean="0"/>
              <a:t>events, given the time constraints, and post them on the site.</a:t>
            </a:r>
          </a:p>
          <a:p>
            <a:r>
              <a:rPr lang="en-US" dirty="0" smtClean="0"/>
              <a:t>I’d like to show the versatility in my </a:t>
            </a:r>
            <a:r>
              <a:rPr lang="en-US" dirty="0" smtClean="0"/>
              <a:t>writing and my </a:t>
            </a:r>
            <a:r>
              <a:rPr lang="en-US" dirty="0" smtClean="0"/>
              <a:t>ability to use different </a:t>
            </a:r>
            <a:r>
              <a:rPr lang="en-US" dirty="0" smtClean="0"/>
              <a:t>applications as well as </a:t>
            </a:r>
            <a:r>
              <a:rPr lang="en-US" dirty="0" smtClean="0"/>
              <a:t>give a broader picture of who I am.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87" y="1299258"/>
            <a:ext cx="1259199" cy="9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6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Tweaking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623"/>
            <a:ext cx="8229600" cy="4525963"/>
          </a:xfrm>
        </p:spPr>
        <p:txBody>
          <a:bodyPr/>
          <a:lstStyle/>
          <a:p>
            <a:r>
              <a:rPr lang="en-US" dirty="0" smtClean="0"/>
              <a:t>I tried out different layouts for the </a:t>
            </a:r>
            <a:r>
              <a:rPr lang="en-US" dirty="0" smtClean="0"/>
              <a:t>site</a:t>
            </a:r>
            <a:r>
              <a:rPr lang="en-US" dirty="0" smtClean="0"/>
              <a:t> and </a:t>
            </a:r>
            <a:r>
              <a:rPr lang="en-US" dirty="0" smtClean="0"/>
              <a:t>decided on </a:t>
            </a:r>
            <a:r>
              <a:rPr lang="en-US" dirty="0" smtClean="0"/>
              <a:t>a </a:t>
            </a:r>
            <a:r>
              <a:rPr lang="en-US" dirty="0" smtClean="0"/>
              <a:t>design. Among the considerations </a:t>
            </a:r>
            <a:r>
              <a:rPr lang="en-US" dirty="0" smtClean="0"/>
              <a:t>were</a:t>
            </a:r>
            <a:endParaRPr lang="en-US" dirty="0" smtClean="0"/>
          </a:p>
          <a:p>
            <a:pPr lvl="1"/>
            <a:r>
              <a:rPr lang="en-US" dirty="0" smtClean="0"/>
              <a:t>Ease of use </a:t>
            </a:r>
            <a:r>
              <a:rPr lang="en-US" dirty="0" smtClean="0"/>
              <a:t>for the public</a:t>
            </a:r>
          </a:p>
          <a:p>
            <a:pPr lvl="1"/>
            <a:r>
              <a:rPr lang="en-US" dirty="0" smtClean="0"/>
              <a:t>Representation of my tastes</a:t>
            </a:r>
          </a:p>
          <a:p>
            <a:pPr lvl="1"/>
            <a:r>
              <a:rPr lang="en-US" dirty="0" smtClean="0"/>
              <a:t>Availability of features I wanted to include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77" y="1279128"/>
            <a:ext cx="1399112" cy="9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of the Site</a:t>
            </a:r>
            <a:br>
              <a:rPr lang="en-US" dirty="0" smtClean="0"/>
            </a:br>
            <a:r>
              <a:rPr lang="en-US" dirty="0"/>
              <a:t>(as of June 27,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1338"/>
            <a:ext cx="8229600" cy="4525963"/>
          </a:xfrm>
        </p:spPr>
        <p:txBody>
          <a:bodyPr/>
          <a:lstStyle/>
          <a:p>
            <a:r>
              <a:rPr lang="en-US" dirty="0" smtClean="0"/>
              <a:t>I’ve established the basics—namely, the design and menu. For the homepage, I just posted a photo from my trip to Singapore a few years ago.</a:t>
            </a:r>
          </a:p>
          <a:p>
            <a:r>
              <a:rPr lang="en-US" dirty="0" smtClean="0"/>
              <a:t>I’ll be adding writing samples as I finish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72" y="1525256"/>
            <a:ext cx="1105132" cy="15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the Deliverables</a:t>
            </a:r>
            <a:br>
              <a:rPr lang="en-US" dirty="0" smtClean="0"/>
            </a:br>
            <a:r>
              <a:rPr lang="en-US" dirty="0" smtClean="0"/>
              <a:t>(as of June 27, 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96" y="2956195"/>
            <a:ext cx="8229600" cy="3436354"/>
          </a:xfrm>
        </p:spPr>
        <p:txBody>
          <a:bodyPr/>
          <a:lstStyle/>
          <a:p>
            <a:r>
              <a:rPr lang="en-US" dirty="0" smtClean="0"/>
              <a:t>Continually develop the design of the site</a:t>
            </a:r>
          </a:p>
          <a:p>
            <a:r>
              <a:rPr lang="en-US" dirty="0" smtClean="0"/>
              <a:t>Consider and complete examples of short-form documentation</a:t>
            </a:r>
          </a:p>
          <a:p>
            <a:r>
              <a:rPr lang="en-US" dirty="0" smtClean="0"/>
              <a:t>Improve upon features for visitors to access these samples </a:t>
            </a:r>
          </a:p>
          <a:p>
            <a:r>
              <a:rPr lang="en-US" dirty="0" smtClean="0"/>
              <a:t>Email L.H. the link to the site</a:t>
            </a:r>
            <a:endParaRPr lang="en-US" dirty="0"/>
          </a:p>
        </p:txBody>
      </p:sp>
      <p:pic>
        <p:nvPicPr>
          <p:cNvPr id="7" name="Picture 6" descr="main-qimg-19617bae80e161c0fd08f60722182df7-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77" y="1722924"/>
            <a:ext cx="1466156" cy="10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415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My First Website: A Presentation</vt:lpstr>
      <vt:lpstr>Background</vt:lpstr>
      <vt:lpstr>Starting Out: The Name</vt:lpstr>
      <vt:lpstr>Moving Forward: The Process</vt:lpstr>
      <vt:lpstr>Adding Features:  Working with WordPress</vt:lpstr>
      <vt:lpstr>Feature Highlight: Documentation</vt:lpstr>
      <vt:lpstr>Tweaking the Design</vt:lpstr>
      <vt:lpstr>Current Status of the Site (as of June 27, 2018)</vt:lpstr>
      <vt:lpstr>Defining the Deliverables (as of June 27, 2018)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Created a Website  for the First Time</dc:title>
  <dc:creator>Steven</dc:creator>
  <cp:lastModifiedBy>Steven</cp:lastModifiedBy>
  <cp:revision>20</cp:revision>
  <dcterms:created xsi:type="dcterms:W3CDTF">2018-06-27T06:48:34Z</dcterms:created>
  <dcterms:modified xsi:type="dcterms:W3CDTF">2018-06-28T06:27:03Z</dcterms:modified>
</cp:coreProperties>
</file>